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73" r:id="rId5"/>
    <p:sldId id="279" r:id="rId6"/>
    <p:sldId id="280" r:id="rId7"/>
    <p:sldId id="281" r:id="rId8"/>
    <p:sldId id="282" r:id="rId9"/>
    <p:sldId id="283" r:id="rId10"/>
    <p:sldId id="277" r:id="rId11"/>
    <p:sldId id="276" r:id="rId12"/>
    <p:sldId id="275" r:id="rId13"/>
    <p:sldId id="278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9" r:id="rId26"/>
    <p:sldId id="268" r:id="rId27"/>
    <p:sldId id="270" r:id="rId28"/>
    <p:sldId id="271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28" y="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24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6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51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53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43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1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98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7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58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7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E811-7658-4C78-8D19-F69A407DFFD4}" type="datetimeFigureOut">
              <a:rPr lang="nl-NL" smtClean="0"/>
              <a:t>5-2-2018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89C1-B0BF-4125-994B-25A6542DC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6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cWwq_mSPu8&amp;t=27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A-uq8AE3h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aMH6Nxxtc" TargetMode="External"/><Relationship Id="rId2" Type="http://schemas.openxmlformats.org/officeDocument/2006/relationships/hyperlink" Target="https://www.youtube.com/watch?v=heLQIJgGbs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time_continue=4&amp;v=n3wsUYg3XV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102224" cy="1470025"/>
          </a:xfrm>
        </p:spPr>
        <p:txBody>
          <a:bodyPr/>
          <a:lstStyle/>
          <a:p>
            <a:r>
              <a:rPr lang="nl-NL" dirty="0" smtClean="0"/>
              <a:t>Bodemkunde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344416" cy="1752600"/>
          </a:xfrm>
        </p:spPr>
        <p:txBody>
          <a:bodyPr/>
          <a:lstStyle/>
          <a:p>
            <a:r>
              <a:rPr lang="nl-NL" dirty="0" smtClean="0"/>
              <a:t>Tom Lievense</a:t>
            </a:r>
          </a:p>
          <a:p>
            <a:r>
              <a:rPr lang="nl-NL" dirty="0" smtClean="0"/>
              <a:t>5 februari 2018</a:t>
            </a:r>
            <a:endParaRPr lang="nl-NL" dirty="0"/>
          </a:p>
        </p:txBody>
      </p:sp>
      <p:pic>
        <p:nvPicPr>
          <p:cNvPr id="1026" name="Picture 2" descr="Afbeeldingsresultaat voor bodemku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25208" cy="39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Drinkwater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www.youtube.com/watch?v=McWwq_mSPu8&amp;t=27s</a:t>
            </a:r>
            <a:r>
              <a:rPr lang="nl-NL" dirty="0" smtClean="0"/>
              <a:t> </a:t>
            </a:r>
          </a:p>
          <a:p>
            <a:r>
              <a:rPr lang="nl-NL" dirty="0" smtClean="0"/>
              <a:t>Film van Evides over drinkwaterwinning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Kijkersvraag: - schrijf de (proces)stappen op die worden genoemd.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5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 drinkwater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Winputten</a:t>
            </a:r>
          </a:p>
          <a:p>
            <a:r>
              <a:rPr lang="nl-NL" dirty="0" smtClean="0"/>
              <a:t>Beluchting</a:t>
            </a:r>
          </a:p>
          <a:p>
            <a:r>
              <a:rPr lang="nl-NL" dirty="0" smtClean="0"/>
              <a:t>Zandfilter</a:t>
            </a:r>
          </a:p>
          <a:p>
            <a:r>
              <a:rPr lang="nl-NL" dirty="0" smtClean="0"/>
              <a:t>Ontharding</a:t>
            </a:r>
          </a:p>
          <a:p>
            <a:r>
              <a:rPr lang="nl-NL" dirty="0" smtClean="0"/>
              <a:t>Actiefkoolfilter</a:t>
            </a:r>
          </a:p>
          <a:p>
            <a:r>
              <a:rPr lang="nl-NL" dirty="0" smtClean="0"/>
              <a:t>UV-lamp</a:t>
            </a:r>
          </a:p>
          <a:p>
            <a:r>
              <a:rPr lang="nl-NL" dirty="0" smtClean="0"/>
              <a:t>Voorraad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Leidingen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98260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Drinkwater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www.youtube.com/watch?v=VZCQweqzKD4</a:t>
            </a:r>
          </a:p>
          <a:p>
            <a:pPr marL="0" indent="0">
              <a:buNone/>
            </a:pPr>
            <a:r>
              <a:rPr lang="nl-NL" dirty="0"/>
              <a:t>- Universiteit van </a:t>
            </a:r>
            <a:r>
              <a:rPr lang="nl-NL" dirty="0" smtClean="0"/>
              <a:t>Nederland over membranen</a:t>
            </a:r>
            <a:r>
              <a:rPr lang="nl-NL" dirty="0">
                <a:hlinkClick r:id="rId2"/>
              </a:rPr>
              <a:t/>
            </a:r>
            <a:br>
              <a:rPr lang="nl-NL" dirty="0">
                <a:hlinkClick r:id="rId2"/>
              </a:rPr>
            </a:br>
            <a:r>
              <a:rPr lang="nl-NL" dirty="0">
                <a:hlinkClick r:id="rId2"/>
              </a:rPr>
              <a:t/>
            </a:r>
            <a:br>
              <a:rPr lang="nl-NL" dirty="0">
                <a:hlinkClick r:id="rId2"/>
              </a:rPr>
            </a:b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www.youtube.com/watch?v=7A-uq8AE3hQ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Universiteit van Nederland over drinkwater en flessenwater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79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Hoe ziet de cursus bodemkunde eruit?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5770984" cy="3849291"/>
          </a:xfrm>
        </p:spPr>
        <p:txBody>
          <a:bodyPr/>
          <a:lstStyle/>
          <a:p>
            <a:r>
              <a:rPr lang="nl-NL" dirty="0" smtClean="0"/>
              <a:t>Lessen en opdrachten</a:t>
            </a:r>
          </a:p>
          <a:p>
            <a:r>
              <a:rPr lang="nl-NL" dirty="0" smtClean="0"/>
              <a:t>We proberen zoveel mogelijk de opdrachten in de les te doen.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1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cursus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De bodem</a:t>
            </a:r>
          </a:p>
          <a:p>
            <a:pPr marL="514350" indent="-514350">
              <a:buAutoNum type="arabicPeriod"/>
            </a:pPr>
            <a:r>
              <a:rPr lang="nl-NL" dirty="0" smtClean="0"/>
              <a:t>De structuur van de bodem</a:t>
            </a:r>
          </a:p>
          <a:p>
            <a:pPr marL="514350" indent="-514350">
              <a:buAutoNum type="arabicPeriod"/>
            </a:pPr>
            <a:r>
              <a:rPr lang="nl-NL" dirty="0" smtClean="0"/>
              <a:t>Bodemprofiel</a:t>
            </a:r>
          </a:p>
          <a:p>
            <a:pPr marL="514350" indent="-514350">
              <a:buAutoNum type="arabicPeriod"/>
            </a:pPr>
            <a:r>
              <a:rPr lang="nl-NL" dirty="0" smtClean="0"/>
              <a:t>Grondbewerking</a:t>
            </a:r>
          </a:p>
          <a:p>
            <a:pPr marL="514350" indent="-514350">
              <a:buAutoNum type="arabicPeriod"/>
            </a:pPr>
            <a:r>
              <a:rPr lang="nl-NL" dirty="0" smtClean="0"/>
              <a:t>Waterhuishouding</a:t>
            </a:r>
          </a:p>
          <a:p>
            <a:pPr marL="514350" indent="-514350">
              <a:buAutoNum type="arabicPeriod"/>
            </a:pPr>
            <a:r>
              <a:rPr lang="nl-NL" dirty="0" smtClean="0"/>
              <a:t>Toetsing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3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Ontstaan van gronddeeltjes</a:t>
            </a:r>
          </a:p>
          <a:p>
            <a:r>
              <a:rPr lang="nl-NL" dirty="0" smtClean="0"/>
              <a:t>Ontstaan van bodemprofiel</a:t>
            </a:r>
          </a:p>
          <a:p>
            <a:r>
              <a:rPr lang="nl-NL" dirty="0" smtClean="0"/>
              <a:t>De minerale samenstelling van grond</a:t>
            </a:r>
          </a:p>
          <a:p>
            <a:r>
              <a:rPr lang="nl-NL" dirty="0" smtClean="0"/>
              <a:t>Bodemleven</a:t>
            </a:r>
          </a:p>
          <a:p>
            <a:r>
              <a:rPr lang="nl-NL" dirty="0" smtClean="0"/>
              <a:t>Dode organische stof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13" y="4149080"/>
            <a:ext cx="4257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2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Structuur van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structuur?</a:t>
            </a:r>
          </a:p>
          <a:p>
            <a:r>
              <a:rPr lang="nl-NL" dirty="0" smtClean="0"/>
              <a:t>Structuurvormen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83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Bodemprofiel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Bodemwater</a:t>
            </a:r>
          </a:p>
          <a:p>
            <a:r>
              <a:rPr lang="nl-NL" dirty="0" smtClean="0"/>
              <a:t>Bodemlucht</a:t>
            </a:r>
          </a:p>
          <a:p>
            <a:r>
              <a:rPr lang="nl-NL" dirty="0" smtClean="0"/>
              <a:t>Functie van water in relatie tot warmteopslag</a:t>
            </a:r>
          </a:p>
          <a:p>
            <a:r>
              <a:rPr lang="nl-NL" dirty="0" smtClean="0"/>
              <a:t>Bodemprofiel</a:t>
            </a:r>
          </a:p>
        </p:txBody>
      </p:sp>
    </p:spTree>
    <p:extLst>
      <p:ext uri="{BB962C8B-B14F-4D97-AF65-F5344CB8AC3E}">
        <p14:creationId xmlns:p14="http://schemas.microsoft.com/office/powerpoint/2010/main" val="420483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Grondbewerking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Profielverbetering</a:t>
            </a:r>
          </a:p>
          <a:p>
            <a:r>
              <a:rPr lang="nl-NL" dirty="0" smtClean="0"/>
              <a:t>Grondbewerkingswerktuigen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66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Waterhuishouding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Drainage</a:t>
            </a:r>
          </a:p>
          <a:p>
            <a:r>
              <a:rPr lang="nl-NL" dirty="0" smtClean="0"/>
              <a:t>Drainagesystemen</a:t>
            </a:r>
          </a:p>
          <a:p>
            <a:r>
              <a:rPr lang="nl-NL" dirty="0" smtClean="0"/>
              <a:t>Controle en onderhoud</a:t>
            </a:r>
          </a:p>
          <a:p>
            <a:r>
              <a:rPr lang="nl-NL" dirty="0" smtClean="0"/>
              <a:t>Beregenen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4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57"/>
            <a:ext cx="8229600" cy="1143000"/>
          </a:xfrm>
        </p:spPr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264" y="980728"/>
            <a:ext cx="735516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Drinkwater</a:t>
            </a:r>
            <a:br>
              <a:rPr lang="nl-NL" dirty="0" smtClean="0"/>
            </a:br>
            <a:r>
              <a:rPr lang="nl-NL" sz="2400" dirty="0" smtClean="0"/>
              <a:t>Het eerste deel van de les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Bodemkunde</a:t>
            </a:r>
            <a:br>
              <a:rPr lang="nl-NL" dirty="0" smtClean="0"/>
            </a:br>
            <a:r>
              <a:rPr lang="nl-NL" sz="2400" dirty="0"/>
              <a:t>Het </a:t>
            </a:r>
            <a:r>
              <a:rPr lang="nl-NL" sz="2400" dirty="0" smtClean="0"/>
              <a:t>tweede </a:t>
            </a:r>
            <a:r>
              <a:rPr lang="nl-NL" sz="2400" dirty="0"/>
              <a:t>deel van de </a:t>
            </a:r>
            <a:r>
              <a:rPr lang="nl-NL" sz="2400" dirty="0" smtClean="0"/>
              <a:t>les</a:t>
            </a:r>
            <a:br>
              <a:rPr lang="nl-NL" sz="2400" dirty="0" smtClean="0"/>
            </a:br>
            <a:endParaRPr lang="nl-NL" sz="2400" dirty="0" smtClean="0"/>
          </a:p>
          <a:p>
            <a:r>
              <a:rPr lang="nl-NL" dirty="0" smtClean="0"/>
              <a:t>Scheikunde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>Voor WM1 en enkelen van SAG2</a:t>
            </a:r>
          </a:p>
          <a:p>
            <a:endParaRPr lang="nl-NL" sz="2400" dirty="0"/>
          </a:p>
          <a:p>
            <a:r>
              <a:rPr lang="nl-NL" sz="2800" dirty="0" smtClean="0"/>
              <a:t>Herkansen Aquatische Ecologie ?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320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Ontstaan van gronddeeltjes</a:t>
            </a:r>
            <a:br>
              <a:rPr lang="nl-NL" dirty="0" smtClean="0"/>
            </a:br>
            <a:r>
              <a:rPr lang="nl-NL" sz="2000" dirty="0" smtClean="0">
                <a:hlinkClick r:id="rId2"/>
              </a:rPr>
              <a:t>https://www.youtube.com/watch?v=heLQIJgGbsU</a:t>
            </a:r>
            <a:r>
              <a:rPr lang="nl-NL" sz="2000" dirty="0" smtClean="0"/>
              <a:t> </a:t>
            </a:r>
          </a:p>
          <a:p>
            <a:r>
              <a:rPr lang="nl-NL" dirty="0" smtClean="0"/>
              <a:t>Ontstaan van bodemprofiel</a:t>
            </a:r>
            <a:br>
              <a:rPr lang="nl-NL" dirty="0" smtClean="0"/>
            </a:br>
            <a:r>
              <a:rPr lang="nl-NL" sz="2000" dirty="0" smtClean="0">
                <a:hlinkClick r:id="rId3"/>
              </a:rPr>
              <a:t>https://www.youtube.com/watch?v=qpaMH6Nxxtc</a:t>
            </a:r>
            <a:endParaRPr lang="nl-NL" dirty="0" smtClean="0"/>
          </a:p>
          <a:p>
            <a:r>
              <a:rPr lang="nl-NL" dirty="0" smtClean="0"/>
              <a:t>De minerale samenstelling van grond</a:t>
            </a:r>
          </a:p>
          <a:p>
            <a:r>
              <a:rPr lang="nl-NL" dirty="0" smtClean="0"/>
              <a:t>Bodemleven</a:t>
            </a:r>
            <a:br>
              <a:rPr lang="nl-NL" dirty="0" smtClean="0"/>
            </a:br>
            <a:r>
              <a:rPr lang="nl-NL" sz="2200" dirty="0" smtClean="0">
                <a:hlinkClick r:id="rId4"/>
              </a:rPr>
              <a:t>https://www.youtube.com/watch?time_continue=4&amp;v=n3wsUYg3XV0</a:t>
            </a:r>
            <a:r>
              <a:rPr lang="nl-NL" sz="2200" dirty="0" smtClean="0"/>
              <a:t> </a:t>
            </a:r>
          </a:p>
          <a:p>
            <a:r>
              <a:rPr lang="nl-NL" dirty="0" smtClean="0"/>
              <a:t>Dode organische stof</a:t>
            </a:r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459665" cy="24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9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nl-NL" dirty="0" smtClean="0"/>
              <a:t>Verwerring</a:t>
            </a:r>
          </a:p>
          <a:p>
            <a:r>
              <a:rPr lang="nl-NL" dirty="0" smtClean="0"/>
              <a:t>Afzetting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>Kan plaatsvinden door bijvoorbeeld wind, stromend water of ijs.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 descr="Afbeeldingsresultaat voor verw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93704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fzetting riv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97" y="2924944"/>
            <a:ext cx="2506918" cy="34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70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Veengrond (&gt;25% organische stof)</a:t>
            </a:r>
          </a:p>
          <a:p>
            <a:endParaRPr lang="nl-NL" dirty="0"/>
          </a:p>
          <a:p>
            <a:r>
              <a:rPr lang="nl-NL" dirty="0" smtClean="0"/>
              <a:t>Zeekleigrond (&lt; 6% organische stof)</a:t>
            </a:r>
          </a:p>
          <a:p>
            <a:r>
              <a:rPr lang="nl-NL" dirty="0" smtClean="0"/>
              <a:t>Rivierkleigrond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309"/>
            <a:ext cx="3826371" cy="30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Afbeeldingsresultaat voor veengr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800200" cy="240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66724"/>
            <a:ext cx="2304256" cy="16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1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45" y="3140968"/>
            <a:ext cx="3294730" cy="3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De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Voedingstoestand</a:t>
            </a:r>
          </a:p>
          <a:p>
            <a:endParaRPr lang="nl-NL" dirty="0"/>
          </a:p>
          <a:p>
            <a:r>
              <a:rPr lang="nl-NL" dirty="0" smtClean="0"/>
              <a:t>Vocht- en lucht- huishouding</a:t>
            </a:r>
            <a:endParaRPr lang="nl-NL" dirty="0"/>
          </a:p>
          <a:p>
            <a:r>
              <a:rPr lang="nl-NL" dirty="0" smtClean="0"/>
              <a:t>Structuur</a:t>
            </a:r>
          </a:p>
          <a:p>
            <a:r>
              <a:rPr lang="nl-NL" dirty="0" smtClean="0"/>
              <a:t>Bodemleven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08" y="548680"/>
            <a:ext cx="27828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050629" cy="19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51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Verwering</a:t>
            </a:r>
          </a:p>
          <a:p>
            <a:pPr lvl="1"/>
            <a:r>
              <a:rPr lang="nl-NL" dirty="0" smtClean="0"/>
              <a:t>Natuurkundige verwering</a:t>
            </a:r>
          </a:p>
          <a:p>
            <a:pPr lvl="1"/>
            <a:r>
              <a:rPr lang="nl-NL" dirty="0" smtClean="0"/>
              <a:t>Scheikundige verwering</a:t>
            </a:r>
          </a:p>
          <a:p>
            <a:pPr lvl="1"/>
            <a:r>
              <a:rPr lang="nl-NL" dirty="0" smtClean="0"/>
              <a:t>Biologische verwering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https://www.schooltv.nl/video/verwering-van-gesteente-mechanische-en-chemische-verwering/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93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Bodemvorming</a:t>
            </a:r>
          </a:p>
          <a:p>
            <a:r>
              <a:rPr lang="nl-NL" dirty="0" smtClean="0"/>
              <a:t>Bouwvoor ondergrond / Ondergrond</a:t>
            </a:r>
          </a:p>
          <a:p>
            <a:r>
              <a:rPr lang="nl-NL" dirty="0" smtClean="0"/>
              <a:t>Oxidatie</a:t>
            </a:r>
          </a:p>
          <a:p>
            <a:r>
              <a:rPr lang="nl-NL" dirty="0" smtClean="0"/>
              <a:t>Gleyzone</a:t>
            </a:r>
          </a:p>
          <a:p>
            <a:r>
              <a:rPr lang="nl-NL" dirty="0" smtClean="0"/>
              <a:t>Fractie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2034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Bodem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Microleven / macroleven</a:t>
            </a:r>
          </a:p>
          <a:p>
            <a:r>
              <a:rPr lang="nl-NL" dirty="0" smtClean="0"/>
              <a:t>Aerobe bacteriën</a:t>
            </a:r>
          </a:p>
          <a:p>
            <a:r>
              <a:rPr lang="nl-NL" dirty="0" smtClean="0"/>
              <a:t>Anaerobe bacteriën / denitrificatie</a:t>
            </a:r>
          </a:p>
          <a:p>
            <a:r>
              <a:rPr lang="nl-NL" dirty="0" smtClean="0"/>
              <a:t>Symbiose</a:t>
            </a:r>
          </a:p>
          <a:p>
            <a:r>
              <a:rPr lang="nl-NL" dirty="0" smtClean="0"/>
              <a:t>Voeding humus</a:t>
            </a:r>
          </a:p>
          <a:p>
            <a:r>
              <a:rPr lang="nl-NL" dirty="0" smtClean="0"/>
              <a:t>Stabiele humus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322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Bodemkunde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nl-NL" dirty="0" smtClean="0"/>
              <a:t>Lezen blz. 1 t/m 25</a:t>
            </a:r>
          </a:p>
          <a:p>
            <a:r>
              <a:rPr lang="nl-NL" dirty="0" smtClean="0"/>
              <a:t>Maken opdrachten 1 t/m </a:t>
            </a:r>
            <a:r>
              <a:rPr lang="nl-NL" dirty="0" smtClean="0"/>
              <a:t>21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5400" dirty="0" smtClean="0"/>
              <a:t>goo.gl/</a:t>
            </a:r>
            <a:r>
              <a:rPr lang="nl-NL" sz="5400" dirty="0" err="1" smtClean="0"/>
              <a:t>CYSmnF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82978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393229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95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28800"/>
            <a:ext cx="8572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95234" y="1259468"/>
            <a:ext cx="145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Bodemkunde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1095234" y="4149080"/>
            <a:ext cx="127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Scheikunde</a:t>
            </a:r>
            <a:endParaRPr lang="nl-NL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518412"/>
            <a:ext cx="8562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waterketen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66975"/>
            <a:ext cx="8582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week (gastles)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897018" cy="44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week (gastles)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8142596" cy="46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van vorige week (gastles)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72627" cy="47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0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week (gastles)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4404"/>
            <a:ext cx="8084207" cy="46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week (gastles)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1" y="1586195"/>
            <a:ext cx="8433159" cy="48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97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279</Words>
  <Application>Microsoft Office PowerPoint</Application>
  <PresentationFormat>Diavoorstelling (4:3)</PresentationFormat>
  <Paragraphs>114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Kantoorthema</vt:lpstr>
      <vt:lpstr>Bodemkunde</vt:lpstr>
      <vt:lpstr>Onderwerpen</vt:lpstr>
      <vt:lpstr>Planning</vt:lpstr>
      <vt:lpstr>Planning waterketen</vt:lpstr>
      <vt:lpstr>Herhaling vorige week (gastles)</vt:lpstr>
      <vt:lpstr>Herhaling vorige week (gastles)</vt:lpstr>
      <vt:lpstr>Herhaling van vorige week (gastles)</vt:lpstr>
      <vt:lpstr>Herhaling vorige week (gastles)</vt:lpstr>
      <vt:lpstr>Herhaling vorige week (gastles)</vt:lpstr>
      <vt:lpstr>Drinkwater</vt:lpstr>
      <vt:lpstr>Proces drinkwater</vt:lpstr>
      <vt:lpstr>Drinkwater</vt:lpstr>
      <vt:lpstr>Hoe ziet de cursus bodemkunde eruit? </vt:lpstr>
      <vt:lpstr>Opbouw van de cursus</vt:lpstr>
      <vt:lpstr>1. De bodem</vt:lpstr>
      <vt:lpstr>2. Structuur van de bodem</vt:lpstr>
      <vt:lpstr>3. Bodemprofiel</vt:lpstr>
      <vt:lpstr>4. Grondbewerking</vt:lpstr>
      <vt:lpstr>5. Waterhuishouding</vt:lpstr>
      <vt:lpstr>1. De bodem</vt:lpstr>
      <vt:lpstr>1. De bodem</vt:lpstr>
      <vt:lpstr>1. De bodem</vt:lpstr>
      <vt:lpstr>1. De bodem</vt:lpstr>
      <vt:lpstr>1. Bodem</vt:lpstr>
      <vt:lpstr>1. Bodem</vt:lpstr>
      <vt:lpstr>1. Bodem</vt:lpstr>
      <vt:lpstr>Bodemkunde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Bodemkunde</dc:title>
  <dc:creator>Acer</dc:creator>
  <cp:lastModifiedBy>Tom Lievense</cp:lastModifiedBy>
  <cp:revision>11</cp:revision>
  <dcterms:created xsi:type="dcterms:W3CDTF">2018-02-04T14:18:28Z</dcterms:created>
  <dcterms:modified xsi:type="dcterms:W3CDTF">2018-02-05T13:36:02Z</dcterms:modified>
</cp:coreProperties>
</file>